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5" autoAdjust="0"/>
    <p:restoredTop sz="94660"/>
  </p:normalViewPr>
  <p:slideViewPr>
    <p:cSldViewPr snapToGrid="0">
      <p:cViewPr varScale="1">
        <p:scale>
          <a:sx n="61" d="100"/>
          <a:sy n="61" d="100"/>
        </p:scale>
        <p:origin x="68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BAB19-9AF8-4A41-80BE-DDCC993C6E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EC1BC2-6E83-4C55-8938-3F7230B07C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2E087-9D57-4055-A9CE-3D1B0B35B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C203F-BF91-4F94-9710-33BF8B029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23F9F-CBD2-45E9-8B85-87042AF26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74457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5A3F9-CDD4-413C-AC6F-010334623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36562-00D1-4DD9-BBAA-D966E898E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63796-82AC-465A-B1EF-9B2999863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84897-2A7A-485D-B3BC-AB7B40B73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53A56-865F-4FF6-AAF0-37627CDC5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2293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B52BE6-DCFB-4E9E-B54E-1F21E59383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4091B-1433-479E-B7EF-152B7A598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3AE98-F8EF-4412-8202-1250E890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83E66-5465-4609-B097-A9855FE77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2D933-7050-4BE5-A006-93D69F6BA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515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8A2ED-40D2-48BE-AAE0-1432FF4BB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FE36B-CCC4-4A79-9547-CA6F9AEDF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E8063-6824-481E-A94C-7E7F73810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4C87F-5B96-43CD-AFF8-C0FB31898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54378-4950-40F0-B742-12213FC5B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2775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26048-A0AE-4D25-B85F-EA6C254D3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1DEB9B-4ED0-47C1-9E6F-1A72218B4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A325D-3C7C-4DB5-89A5-A5DE4FBD0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02F6A-3D4F-4F8D-9640-193FFC20C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07C49-EC04-4E61-8048-0778A1E27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9989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EA5DD-54E4-4186-833B-0A8401503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730C2-BDA7-498E-9554-6403EC6634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1A93E-1910-4266-A5E8-C64E04AB3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32519E-B8B5-4C91-A73D-8BF2AAD9C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EBBB50-0BA8-4158-A3A9-0856C7276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A2C52-9136-4C40-9ED0-D6EF00DF1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96833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EBF88-9694-4736-A7F1-C7F172CC7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042A0-67FD-49FA-9F6A-B0E5C3C32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96BC1-087D-4781-85D9-32CD62524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1534B1-071D-4FC4-986F-D66FECDEE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CAA182-5977-49FC-AD7B-533F0C9F8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A9AB6B-EBCC-4D29-9889-3160A82F4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818243-DD3C-417B-9E12-E11E3C074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FBEF43-E48E-4EF7-97EB-87998B366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212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F1D61-68EE-4AB1-9ADA-8992664E9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EE502E-5C93-4C33-8622-6CC4513B1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9318EE-C7D8-4BCA-8632-855D06D79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F144B-6A16-4CCF-87FC-D18DC18FE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647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2482ED-2C34-4847-8E21-261E775FB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A2D0D9-1937-465F-A722-DB8068446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50514-AB76-4AC0-8F6B-B7E490377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53760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C6867-E5D2-4992-ABD0-3C4FB091D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68040-40DB-4A92-B883-1BF6BD2C2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F36293-D3FF-4941-962F-F2C95C3FB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068CB6-C8EE-4AF5-9C1C-3B9492C9F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B8D9F3-DCDA-4E9C-942F-FDE628733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931E2-AFB8-423A-99CF-5047295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326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B722D-4511-48A8-AAB7-A5AA2468C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E62851-FA37-404C-AE3C-4674D32869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7D3335-A262-4E13-892A-0438106D0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9BA10-DEEA-4CB7-8D14-C654FCC9C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7519A8-E73D-4890-A9DB-DA2D18920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883646-68B5-461A-9D60-65E055991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2167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DDFE06-D4D6-410D-96C4-891267CF9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15D46-C75B-4984-9BB8-9CB9B2691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F6119-3DCC-41EA-B1AD-92BCE2183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A3F60-DE1E-4420-80B5-0E7E34B0512F}" type="datetimeFigureOut">
              <a:rPr lang="en-ID" smtClean="0"/>
              <a:t>22/04/2022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5705A-D944-4AFD-8E0D-FA378DFAFC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A0911-4D42-4F73-8CE1-96BC36CA82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4B32-6A2A-482E-ADF2-A1AB06DF4FE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8017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8AEE6-CF53-452A-AEF9-C21FFE0A8F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3095E8-6B3C-43B4-8A73-1A93D99DE7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7465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3A6428-628B-4C4E-AC23-07357C88A29C}"/>
              </a:ext>
            </a:extLst>
          </p:cNvPr>
          <p:cNvSpPr/>
          <p:nvPr/>
        </p:nvSpPr>
        <p:spPr>
          <a:xfrm>
            <a:off x="3891350" y="464592"/>
            <a:ext cx="44092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INDEKS KEPUASAN MASYARAKAT (IKM)</a:t>
            </a:r>
          </a:p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KECAMATAN BALIKPAPAN SELATAN</a:t>
            </a:r>
          </a:p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PEMERINTAH KOTA BALIKPAPAN</a:t>
            </a:r>
          </a:p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TAHUN 2021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92DC81-E677-490A-9BD2-90A5A15012BD}"/>
              </a:ext>
            </a:extLst>
          </p:cNvPr>
          <p:cNvSpPr/>
          <p:nvPr/>
        </p:nvSpPr>
        <p:spPr>
          <a:xfrm>
            <a:off x="1454945" y="2539998"/>
            <a:ext cx="3738880" cy="29565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402505-76E1-4597-9842-DCAA1526EE11}"/>
              </a:ext>
            </a:extLst>
          </p:cNvPr>
          <p:cNvSpPr/>
          <p:nvPr/>
        </p:nvSpPr>
        <p:spPr>
          <a:xfrm>
            <a:off x="1454945" y="1903174"/>
            <a:ext cx="3738880" cy="48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NILAI IKM</a:t>
            </a:r>
            <a:endParaRPr lang="en-ID" sz="24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1B1E34-E128-4E6D-81B1-3DFF11994A0F}"/>
              </a:ext>
            </a:extLst>
          </p:cNvPr>
          <p:cNvSpPr/>
          <p:nvPr/>
        </p:nvSpPr>
        <p:spPr>
          <a:xfrm>
            <a:off x="5356387" y="2540000"/>
            <a:ext cx="5608318" cy="2956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PERIODE SURVEY : 20 DESEMBER 2021 – 20 JANUARI 2021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EE2F91-C209-4491-82F8-BFC7746A28DC}"/>
              </a:ext>
            </a:extLst>
          </p:cNvPr>
          <p:cNvSpPr/>
          <p:nvPr/>
        </p:nvSpPr>
        <p:spPr>
          <a:xfrm>
            <a:off x="5356387" y="1903174"/>
            <a:ext cx="5608318" cy="48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NAMA LAYANAN : PELAYANAN INTERNAL ADMINISTRASI KEPEGAWAIAN, SARANA DAN PRASARANA</a:t>
            </a:r>
            <a:endParaRPr lang="en-ID" sz="16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2F3B94-5BAC-48C3-9852-E77788066B81}"/>
              </a:ext>
            </a:extLst>
          </p:cNvPr>
          <p:cNvSpPr/>
          <p:nvPr/>
        </p:nvSpPr>
        <p:spPr>
          <a:xfrm>
            <a:off x="7160272" y="2673210"/>
            <a:ext cx="20005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RESPONDEN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C9975C-58BA-4838-B54F-0F1CC02592F5}"/>
              </a:ext>
            </a:extLst>
          </p:cNvPr>
          <p:cNvSpPr/>
          <p:nvPr/>
        </p:nvSpPr>
        <p:spPr>
          <a:xfrm>
            <a:off x="5481992" y="3573778"/>
            <a:ext cx="329885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000" dirty="0"/>
              <a:t>JUMLAH 	   : 64 Orang</a:t>
            </a:r>
            <a:br>
              <a:rPr lang="en-US" sz="2000" dirty="0"/>
            </a:br>
            <a:r>
              <a:rPr lang="en-US" sz="2000" dirty="0"/>
              <a:t>JENIS KELAMIN 	L : 35 Orang</a:t>
            </a:r>
          </a:p>
          <a:p>
            <a:r>
              <a:rPr lang="en-US" sz="2000" dirty="0"/>
              <a:t>		P : 29 Orang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267D1-AF2B-4E02-B64E-5B0D091D0104}"/>
              </a:ext>
            </a:extLst>
          </p:cNvPr>
          <p:cNvSpPr/>
          <p:nvPr/>
        </p:nvSpPr>
        <p:spPr>
          <a:xfrm>
            <a:off x="1852292" y="3196430"/>
            <a:ext cx="275588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85,83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7FBE3A-F8BD-4764-9C06-BE6D0529DAB2}"/>
              </a:ext>
            </a:extLst>
          </p:cNvPr>
          <p:cNvSpPr/>
          <p:nvPr/>
        </p:nvSpPr>
        <p:spPr>
          <a:xfrm>
            <a:off x="1312253" y="5723294"/>
            <a:ext cx="95674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D" dirty="0"/>
              <a:t>TERIMA KASIH ATAS PENILAIAN YANG TELAH ANDA BERIKAN </a:t>
            </a:r>
          </a:p>
          <a:p>
            <a:pPr algn="ctr"/>
            <a:r>
              <a:rPr lang="en-ID" dirty="0"/>
              <a:t>MASUKAN ANDA SANGAT BERMANFAAT UNTUK KEMAJUAN UNIT KAMI AGAR TERUS MEMPERBAIKI </a:t>
            </a:r>
          </a:p>
          <a:p>
            <a:pPr algn="ctr"/>
            <a:r>
              <a:rPr lang="en-ID" dirty="0"/>
              <a:t>DAN MENINGKATKAN KUALITAS PELAYANAN BAGI PENGGUNA LAYANAN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5398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 indo</dc:creator>
  <cp:lastModifiedBy>acer indo</cp:lastModifiedBy>
  <cp:revision>1</cp:revision>
  <dcterms:created xsi:type="dcterms:W3CDTF">2022-04-22T01:13:01Z</dcterms:created>
  <dcterms:modified xsi:type="dcterms:W3CDTF">2022-04-22T01:13:15Z</dcterms:modified>
</cp:coreProperties>
</file>